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75" r:id="rId4"/>
    <p:sldId id="264" r:id="rId5"/>
    <p:sldId id="271" r:id="rId6"/>
    <p:sldId id="272" r:id="rId7"/>
    <p:sldId id="273" r:id="rId8"/>
    <p:sldId id="266" r:id="rId9"/>
    <p:sldId id="262" r:id="rId10"/>
    <p:sldId id="257" r:id="rId11"/>
    <p:sldId id="259" r:id="rId12"/>
    <p:sldId id="261" r:id="rId13"/>
    <p:sldId id="274" r:id="rId14"/>
    <p:sldId id="260" r:id="rId15"/>
    <p:sldId id="267" r:id="rId16"/>
    <p:sldId id="268" r:id="rId17"/>
    <p:sldId id="270" r:id="rId18"/>
    <p:sldId id="269" r:id="rId1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" y="-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22" name="Und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A85121-131E-4D7C-BBAE-219D4AB07A9F}" type="datetimeFigureOut">
              <a:rPr lang="da-DK" smtClean="0"/>
              <a:t>20-03-2014</a:t>
            </a:fld>
            <a:endParaRPr lang="da-DK"/>
          </a:p>
        </p:txBody>
      </p:sp>
      <p:sp>
        <p:nvSpPr>
          <p:cNvPr id="20" name="Pladsholder til sidefod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10" name="Pladsholder til dias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825305-2110-490E-A027-864B3A48EB94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A85121-131E-4D7C-BBAE-219D4AB07A9F}" type="datetimeFigureOut">
              <a:rPr lang="da-DK" smtClean="0"/>
              <a:t>20-03-2014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825305-2110-490E-A027-864B3A48EB94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A85121-131E-4D7C-BBAE-219D4AB07A9F}" type="datetimeFigureOut">
              <a:rPr lang="da-DK" smtClean="0"/>
              <a:t>20-03-2014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825305-2110-490E-A027-864B3A48EB94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A85121-131E-4D7C-BBAE-219D4AB07A9F}" type="datetimeFigureOut">
              <a:rPr lang="da-DK" smtClean="0"/>
              <a:t>20-03-2014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825305-2110-490E-A027-864B3A48EB94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A85121-131E-4D7C-BBAE-219D4AB07A9F}" type="datetimeFigureOut">
              <a:rPr lang="da-DK" smtClean="0"/>
              <a:t>20-03-2014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825305-2110-490E-A027-864B3A48EB94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Rektangel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A85121-131E-4D7C-BBAE-219D4AB07A9F}" type="datetimeFigureOut">
              <a:rPr lang="da-DK" smtClean="0"/>
              <a:t>20-03-2014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825305-2110-490E-A027-864B3A48EB94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A85121-131E-4D7C-BBAE-219D4AB07A9F}" type="datetimeFigureOut">
              <a:rPr lang="da-DK" smtClean="0"/>
              <a:t>20-03-2014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825305-2110-490E-A027-864B3A48EB94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A85121-131E-4D7C-BBAE-219D4AB07A9F}" type="datetimeFigureOut">
              <a:rPr lang="da-DK" smtClean="0"/>
              <a:t>20-03-2014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825305-2110-490E-A027-864B3A48EB94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A85121-131E-4D7C-BBAE-219D4AB07A9F}" type="datetimeFigureOut">
              <a:rPr lang="da-DK" smtClean="0"/>
              <a:t>20-03-2014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825305-2110-490E-A027-864B3A48EB94}" type="slidenum">
              <a:rPr lang="da-DK" smtClean="0"/>
              <a:t>‹nr.›</a:t>
            </a:fld>
            <a:endParaRPr lang="da-DK"/>
          </a:p>
        </p:txBody>
      </p:sp>
      <p:sp>
        <p:nvSpPr>
          <p:cNvPr id="6" name="Rektangel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A85121-131E-4D7C-BBAE-219D4AB07A9F}" type="datetimeFigureOut">
              <a:rPr lang="da-DK" smtClean="0"/>
              <a:t>20-03-2014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825305-2110-490E-A027-864B3A48EB94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A85121-131E-4D7C-BBAE-219D4AB07A9F}" type="datetimeFigureOut">
              <a:rPr lang="da-DK" smtClean="0"/>
              <a:t>20-03-2014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825305-2110-490E-A027-864B3A48EB94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Rektangel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  <p:sp>
        <p:nvSpPr>
          <p:cNvPr id="9" name="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kel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Krans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Pladsholder til titel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9" name="Pladsholder til teks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24" name="Pladsholder til dato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0A85121-131E-4D7C-BBAE-219D4AB07A9F}" type="datetimeFigureOut">
              <a:rPr lang="da-DK" smtClean="0"/>
              <a:t>20-03-2014</a:t>
            </a:fld>
            <a:endParaRPr lang="da-DK"/>
          </a:p>
        </p:txBody>
      </p:sp>
      <p:sp>
        <p:nvSpPr>
          <p:cNvPr id="10" name="Pladsholder til sidefod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da-DK"/>
          </a:p>
        </p:txBody>
      </p:sp>
      <p:sp>
        <p:nvSpPr>
          <p:cNvPr id="22" name="Pladsholder til diasnumm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C825305-2110-490E-A027-864B3A48EB94}" type="slidenum">
              <a:rPr lang="da-DK" smtClean="0"/>
              <a:t>‹nr.›</a:t>
            </a:fld>
            <a:endParaRPr lang="da-DK"/>
          </a:p>
        </p:txBody>
      </p:sp>
      <p:sp>
        <p:nvSpPr>
          <p:cNvPr id="15" name="Rektangel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810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 smtClean="0"/>
              <a:t>La </a:t>
            </a:r>
            <a:r>
              <a:rPr lang="nb-NO" b="1" dirty="0"/>
              <a:t>dem </a:t>
            </a:r>
            <a:r>
              <a:rPr lang="nb-NO" b="1" dirty="0" smtClean="0"/>
              <a:t>bli </a:t>
            </a:r>
            <a:r>
              <a:rPr lang="nb-NO" b="1" dirty="0"/>
              <a:t>så travle at de mister kontakten med Jesus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296" indent="0">
              <a:buNone/>
            </a:pPr>
            <a:r>
              <a:rPr lang="nb-NO" sz="2800" dirty="0" smtClean="0"/>
              <a:t>Dette </a:t>
            </a:r>
            <a:r>
              <a:rPr lang="nb-NO" sz="2800" dirty="0"/>
              <a:t>er det jeg vil at dere skal gjøre, engler: «Distrahér dem fra å ha fokus på sin frelser og opprettholde den livsviktige kontakten med ham hele dagen». «Hvordan skal vi gjøre dette?» ropte de onde englene.</a:t>
            </a:r>
            <a:endParaRPr lang="da-DK" sz="2800" dirty="0"/>
          </a:p>
          <a:p>
            <a:pPr marL="82296" indent="0">
              <a:buNone/>
            </a:pPr>
            <a:r>
              <a:rPr lang="nb-NO" sz="2800" dirty="0"/>
              <a:t>«Hold dem travle med det som er uvesentlig i livet og finn på talløse prosjekter slik at sinnene deres blir okkupert», svarte han. «Frist dem til å forbruke, forbruke, forbruke, til å låne, låne, låne. 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190624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 smtClean="0"/>
              <a:t>La </a:t>
            </a:r>
            <a:r>
              <a:rPr lang="nb-NO" b="1" dirty="0"/>
              <a:t>dem </a:t>
            </a:r>
            <a:r>
              <a:rPr lang="nb-NO" b="1" dirty="0" smtClean="0"/>
              <a:t>bli </a:t>
            </a:r>
            <a:r>
              <a:rPr lang="nb-NO" b="1" dirty="0"/>
              <a:t>så travle at de mister kontakten med Jesus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93568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nb-NO" sz="2800" dirty="0" smtClean="0"/>
              <a:t>Overtal </a:t>
            </a:r>
            <a:r>
              <a:rPr lang="nb-NO" sz="2800" dirty="0"/>
              <a:t>kvinnene til å gå på jobb og mennene til å jobbe seks - syv dager i uken, 10- 12 timer hver dag, slik at de får råd til å opprettholde </a:t>
            </a:r>
            <a:r>
              <a:rPr lang="nb-NO" sz="2800" dirty="0" smtClean="0"/>
              <a:t>leve-standarden</a:t>
            </a:r>
            <a:r>
              <a:rPr lang="nb-NO" sz="2800" dirty="0"/>
              <a:t>. Hindre dem i å tilbringe tid med barna. Etter hvert som familiene smuldrer opp, vil hjemmet snart ikke være et sted de kan hvile ut fra presset på jobb.</a:t>
            </a:r>
            <a:endParaRPr lang="da-DK" sz="2800" dirty="0"/>
          </a:p>
          <a:p>
            <a:pPr marL="82296" indent="0">
              <a:buNone/>
            </a:pPr>
            <a:r>
              <a:rPr lang="nb-NO" sz="2800" dirty="0"/>
              <a:t>Overstimulér dem mentalt, slik at de </a:t>
            </a:r>
            <a:r>
              <a:rPr lang="nb-NO" sz="2800" u="sng" dirty="0"/>
              <a:t>ikke</a:t>
            </a:r>
            <a:r>
              <a:rPr lang="nb-NO" sz="2800" dirty="0"/>
              <a:t> kan høre den stille, hviskende stemmen. </a:t>
            </a:r>
            <a:r>
              <a:rPr lang="nb-NO" sz="2800" dirty="0" smtClean="0"/>
              <a:t/>
            </a:r>
            <a:br>
              <a:rPr lang="nb-NO" sz="2800" dirty="0" smtClean="0"/>
            </a:br>
            <a:r>
              <a:rPr lang="nb-NO" sz="2800" dirty="0" smtClean="0"/>
              <a:t>Lokk </a:t>
            </a:r>
            <a:r>
              <a:rPr lang="nb-NO" sz="2800" dirty="0"/>
              <a:t>dem til å spille radio eller CD hver eneste gang de er ute og kjører, til å ha TV-en eller videoen konstant på hjemme. 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126161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 smtClean="0"/>
              <a:t>La </a:t>
            </a:r>
            <a:r>
              <a:rPr lang="nb-NO" b="1" dirty="0"/>
              <a:t>dem </a:t>
            </a:r>
            <a:r>
              <a:rPr lang="nb-NO" b="1" dirty="0" smtClean="0"/>
              <a:t>bli </a:t>
            </a:r>
            <a:r>
              <a:rPr lang="nb-NO" b="1" dirty="0"/>
              <a:t>så travle at de mister kontakten med Jesus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93568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nb-NO" sz="2800" dirty="0"/>
              <a:t>Frist dem til å bruke mer og mer tid fremfor datamaskinene, og frist dem spesielt til å se på porno på internett.</a:t>
            </a:r>
            <a:endParaRPr lang="da-DK" sz="2800" dirty="0"/>
          </a:p>
          <a:p>
            <a:pPr marL="82296" indent="0">
              <a:buNone/>
            </a:pPr>
            <a:r>
              <a:rPr lang="nb-NO" sz="2800" dirty="0"/>
              <a:t>Og se til at det blir spilt musikk kontinuerlig, selv i butikker og på restauranter</a:t>
            </a:r>
            <a:r>
              <a:rPr lang="nb-NO" sz="2800" u="sng" dirty="0"/>
              <a:t>. </a:t>
            </a:r>
            <a:r>
              <a:rPr lang="nb-NO" sz="2800" b="1" u="sng" dirty="0"/>
              <a:t>Dette vil blokkere sinnene deres og ødelegge samfunnet med Kristus.</a:t>
            </a:r>
            <a:endParaRPr lang="da-DK" sz="2800" b="1" u="sng" dirty="0"/>
          </a:p>
          <a:p>
            <a:pPr marL="82296" indent="0">
              <a:buNone/>
            </a:pPr>
            <a:r>
              <a:rPr lang="nb-NO" sz="2800" dirty="0"/>
              <a:t>Fyll salongbordene deres med magasiner og aviser. Overless sinnene deres med nyheter 24 timer i døgnet. Invadér kjøreturene deres med store </a:t>
            </a:r>
            <a:r>
              <a:rPr lang="nb-NO" sz="2800" dirty="0" smtClean="0"/>
              <a:t>reklameskilt</a:t>
            </a:r>
          </a:p>
        </p:txBody>
      </p:sp>
    </p:spTree>
    <p:extLst>
      <p:ext uri="{BB962C8B-B14F-4D97-AF65-F5344CB8AC3E}">
        <p14:creationId xmlns:p14="http://schemas.microsoft.com/office/powerpoint/2010/main" val="191273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 smtClean="0"/>
              <a:t>La </a:t>
            </a:r>
            <a:r>
              <a:rPr lang="nb-NO" b="1" dirty="0"/>
              <a:t>dem </a:t>
            </a:r>
            <a:r>
              <a:rPr lang="nb-NO" b="1" dirty="0" smtClean="0"/>
              <a:t>bli </a:t>
            </a:r>
            <a:r>
              <a:rPr lang="nb-NO" b="1" dirty="0"/>
              <a:t>så travle at de mister kontakten med Jesus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93568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nb-NO" sz="2800" dirty="0" smtClean="0"/>
              <a:t>Oversvøm </a:t>
            </a:r>
            <a:r>
              <a:rPr lang="nb-NO" sz="2800" dirty="0"/>
              <a:t>postboksene deres </a:t>
            </a:r>
            <a:r>
              <a:rPr lang="nb-NO" sz="2800" dirty="0" smtClean="0"/>
              <a:t>med postordre-kataloger</a:t>
            </a:r>
            <a:r>
              <a:rPr lang="nb-NO" sz="2800" dirty="0"/>
              <a:t>, nyhetsbrev, reklame, gratis </a:t>
            </a:r>
            <a:r>
              <a:rPr lang="nb-NO" sz="2800" dirty="0" smtClean="0"/>
              <a:t>lokke-produkter</a:t>
            </a:r>
            <a:r>
              <a:rPr lang="nb-NO" sz="2800" dirty="0"/>
              <a:t>, tilbud og falske håp.</a:t>
            </a:r>
            <a:endParaRPr lang="da-DK" sz="2800" dirty="0"/>
          </a:p>
          <a:p>
            <a:pPr marL="82296" indent="0">
              <a:buNone/>
            </a:pPr>
            <a:r>
              <a:rPr lang="nb-NO" sz="2800" dirty="0"/>
              <a:t>Selv på fritiden må de være travle. La dem komme tilbake fra ferie utslitt, urolige og uopplagt. </a:t>
            </a:r>
            <a:r>
              <a:rPr lang="nb-NO" sz="2800" dirty="0" smtClean="0"/>
              <a:t/>
            </a:r>
            <a:br>
              <a:rPr lang="nb-NO" sz="2800" dirty="0" smtClean="0"/>
            </a:br>
            <a:r>
              <a:rPr lang="nb-NO" sz="2800" dirty="0" smtClean="0"/>
              <a:t>Slipp </a:t>
            </a:r>
            <a:r>
              <a:rPr lang="nb-NO" sz="2800" dirty="0"/>
              <a:t>dem ikke ut i naturen. Send dem til </a:t>
            </a:r>
            <a:r>
              <a:rPr lang="nb-NO" sz="2800" dirty="0" smtClean="0"/>
              <a:t>fornøyelses-parker</a:t>
            </a:r>
            <a:r>
              <a:rPr lang="nb-NO" sz="2800" dirty="0"/>
              <a:t>, idrettsarenaer, konserter og på kino i stedet. Og når de kommer sammen til åndelig fellesskap, engasjér dem i sladder og overfladisk snakk slik at de går derfra med dårlig samvittighet og følelsene i ulage</a:t>
            </a:r>
            <a:r>
              <a:rPr lang="nb-NO" sz="2800" dirty="0" smtClean="0"/>
              <a:t>.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278747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 smtClean="0"/>
              <a:t>La </a:t>
            </a:r>
            <a:r>
              <a:rPr lang="nb-NO" b="1" dirty="0"/>
              <a:t>dem </a:t>
            </a:r>
            <a:r>
              <a:rPr lang="nb-NO" b="1" dirty="0" smtClean="0"/>
              <a:t>bli </a:t>
            </a:r>
            <a:r>
              <a:rPr lang="nb-NO" b="1" dirty="0"/>
              <a:t>så travle at de mister kontakten med Jesus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93568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nb-NO" sz="2800" dirty="0" smtClean="0"/>
              <a:t>La </a:t>
            </a:r>
            <a:r>
              <a:rPr lang="nb-NO" sz="2800" dirty="0"/>
              <a:t>dem gjerne engasjere seg i å vinne andre sjeler. Men gjør livene deres fullstappede med så mange gode formål </a:t>
            </a:r>
            <a:r>
              <a:rPr lang="nb-NO" sz="2800" b="1" u="sng" dirty="0"/>
              <a:t>at de ikke får tid til å søke kraft fra Kristus</a:t>
            </a:r>
            <a:r>
              <a:rPr lang="nb-NO" sz="2800" dirty="0"/>
              <a:t>. Snart vil de arbeide bare i egen styrke, de vil ofre helsen sin og enheten i familien for den gode saken».</a:t>
            </a:r>
            <a:endParaRPr lang="da-DK" sz="2800" dirty="0"/>
          </a:p>
          <a:p>
            <a:pPr marL="82296" indent="0">
              <a:buNone/>
            </a:pPr>
            <a:r>
              <a:rPr lang="nb-NO" sz="2800" dirty="0"/>
              <a:t>Det var litt av en kongress, og de onde englene dro ivrig til sine bestemmelsessteder for å gjøre all verdens kristne travlere og travlere og travlere, og få dem til å forbruke mer og mer og mer.</a:t>
            </a:r>
            <a:endParaRPr lang="da-DK" sz="2800" dirty="0"/>
          </a:p>
          <a:p>
            <a:pPr marL="82296" indent="0">
              <a:buNone/>
            </a:pPr>
            <a:r>
              <a:rPr lang="nb-NO" sz="2800" i="1" dirty="0"/>
              <a:t>Anonym </a:t>
            </a:r>
            <a:r>
              <a:rPr lang="nb-NO" sz="2800" i="1" dirty="0" smtClean="0"/>
              <a:t>skribent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282552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b="1" dirty="0" smtClean="0"/>
              <a:t>Gud, hjælp mig…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4800600"/>
          </a:xfrm>
        </p:spPr>
        <p:txBody>
          <a:bodyPr>
            <a:noAutofit/>
          </a:bodyPr>
          <a:lstStyle/>
          <a:p>
            <a:r>
              <a:rPr lang="da-DK" sz="2800" dirty="0" smtClean="0"/>
              <a:t>GUD</a:t>
            </a:r>
            <a:r>
              <a:rPr lang="da-DK" sz="2800" dirty="0"/>
              <a:t>, HJÆLP MIG, </a:t>
            </a: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 smtClean="0"/>
              <a:t>AT </a:t>
            </a:r>
            <a:r>
              <a:rPr lang="da-DK" sz="2800" dirty="0"/>
              <a:t>JEG MÅ BLIVE VED DET, </a:t>
            </a: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 smtClean="0"/>
              <a:t>JEG </a:t>
            </a:r>
            <a:r>
              <a:rPr lang="da-DK" sz="2800" dirty="0"/>
              <a:t>HAR LÆRT FRA BARNSBEN: </a:t>
            </a: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 smtClean="0"/>
              <a:t>DE </a:t>
            </a:r>
            <a:r>
              <a:rPr lang="da-DK" sz="2800" dirty="0"/>
              <a:t>HELLIGE SKRIFTER, </a:t>
            </a: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 smtClean="0"/>
              <a:t>DER </a:t>
            </a:r>
            <a:r>
              <a:rPr lang="da-DK" sz="2800" dirty="0"/>
              <a:t>ALENE KAN FRELSE MIG, 2 TIM </a:t>
            </a:r>
            <a:r>
              <a:rPr lang="da-DK" sz="2800" dirty="0" smtClean="0"/>
              <a:t>3,14-17.</a:t>
            </a:r>
          </a:p>
          <a:p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161895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b="1" dirty="0" smtClean="0"/>
              <a:t>Gud, hjælp mig…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4800600"/>
          </a:xfrm>
        </p:spPr>
        <p:txBody>
          <a:bodyPr>
            <a:noAutofit/>
          </a:bodyPr>
          <a:lstStyle/>
          <a:p>
            <a:r>
              <a:rPr lang="da-DK" sz="2800" dirty="0" smtClean="0"/>
              <a:t>GUD</a:t>
            </a:r>
            <a:r>
              <a:rPr lang="da-DK" sz="2800" dirty="0"/>
              <a:t>, HJÆLP MIG, </a:t>
            </a: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 smtClean="0"/>
              <a:t>AT </a:t>
            </a:r>
            <a:r>
              <a:rPr lang="da-DK" sz="2800" dirty="0"/>
              <a:t>JEG MÅ BLIVE VED DET, </a:t>
            </a: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 smtClean="0"/>
              <a:t>JEG </a:t>
            </a:r>
            <a:r>
              <a:rPr lang="da-DK" sz="2800" dirty="0"/>
              <a:t>HAR LÆRT FRA BARNSBEN: </a:t>
            </a: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 smtClean="0"/>
              <a:t>DE </a:t>
            </a:r>
            <a:r>
              <a:rPr lang="da-DK" sz="2800" dirty="0"/>
              <a:t>HELLIGE SKRIFTER, </a:t>
            </a: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 smtClean="0"/>
              <a:t>DER </a:t>
            </a:r>
            <a:r>
              <a:rPr lang="da-DK" sz="2800" dirty="0"/>
              <a:t>ALENE KAN FRELSE MIG, 2 TIM </a:t>
            </a:r>
            <a:r>
              <a:rPr lang="da-DK" sz="2800" dirty="0" smtClean="0"/>
              <a:t>3,14-17.</a:t>
            </a:r>
          </a:p>
          <a:p>
            <a:endParaRPr lang="da-DK" sz="2800" dirty="0"/>
          </a:p>
          <a:p>
            <a:r>
              <a:rPr lang="da-DK" sz="2800" dirty="0" smtClean="0"/>
              <a:t>GUD</a:t>
            </a:r>
            <a:r>
              <a:rPr lang="da-DK" sz="2800" dirty="0"/>
              <a:t>, HJÆLP MIG, </a:t>
            </a: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 smtClean="0"/>
              <a:t>AT </a:t>
            </a:r>
            <a:r>
              <a:rPr lang="da-DK" sz="2800" dirty="0"/>
              <a:t>”TAGE VARE PÅ MIG SELV” </a:t>
            </a:r>
            <a:r>
              <a:rPr lang="da-DK" sz="2800" dirty="0" smtClean="0"/>
              <a:t>(APG </a:t>
            </a:r>
            <a:r>
              <a:rPr lang="da-DK" sz="2800" dirty="0"/>
              <a:t>20,28) VED AT TAGE VARE PÅ </a:t>
            </a: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 smtClean="0"/>
              <a:t>GUDS </a:t>
            </a:r>
            <a:r>
              <a:rPr lang="da-DK" sz="2800" dirty="0"/>
              <a:t>NÅDES ORD </a:t>
            </a:r>
            <a:r>
              <a:rPr lang="da-DK" sz="2800" dirty="0" smtClean="0"/>
              <a:t>(APG </a:t>
            </a:r>
            <a:r>
              <a:rPr lang="da-DK" sz="2800" dirty="0"/>
              <a:t>20,32).</a:t>
            </a:r>
          </a:p>
          <a:p>
            <a:pPr marL="82296" indent="0">
              <a:buNone/>
            </a:pP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29528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b="1" dirty="0" smtClean="0"/>
              <a:t>Uden tid – og uden lyst…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48006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da-DK" sz="2800" dirty="0" smtClean="0"/>
              <a:t>Hvordan </a:t>
            </a:r>
            <a:r>
              <a:rPr lang="da-DK" sz="2800" dirty="0"/>
              <a:t>skal jeg få fat i Jesus? </a:t>
            </a:r>
            <a:r>
              <a:rPr lang="da-DK" sz="2800" dirty="0" smtClean="0"/>
              <a:t>Hvordan </a:t>
            </a:r>
            <a:r>
              <a:rPr lang="da-DK" sz="2800" dirty="0"/>
              <a:t>skal Han komme til mig? </a:t>
            </a:r>
            <a:r>
              <a:rPr lang="da-DK" sz="2800" dirty="0" smtClean="0"/>
              <a:t>– Sig </a:t>
            </a:r>
            <a:r>
              <a:rPr lang="da-DK" sz="2800" dirty="0"/>
              <a:t>ikke sådan. Ordet er dig nær, Rom 10. </a:t>
            </a:r>
            <a:r>
              <a:rPr lang="da-DK" sz="2800" b="1" u="sng" dirty="0"/>
              <a:t>Hvor Guds ord kommer, kommer Jesus</a:t>
            </a:r>
            <a:r>
              <a:rPr lang="da-DK" sz="2800" dirty="0"/>
              <a:t>. Når du hører Guds ord, kommer Jesus.</a:t>
            </a:r>
          </a:p>
          <a:p>
            <a:pPr marL="82296" indent="0">
              <a:buNone/>
            </a:pPr>
            <a:r>
              <a:rPr lang="da-DK" sz="2800" dirty="0"/>
              <a:t>Tænk ikke på dig selv, når du sætter ned for at læse din bibel. </a:t>
            </a: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b="1" u="sng" dirty="0" smtClean="0"/>
              <a:t>Tænk </a:t>
            </a:r>
            <a:r>
              <a:rPr lang="da-DK" sz="2800" b="1" u="sng" dirty="0"/>
              <a:t>bare på, hvad som står skrevet</a:t>
            </a:r>
            <a:r>
              <a:rPr lang="da-DK" sz="2800" b="1" u="sng" dirty="0" smtClean="0"/>
              <a:t>! </a:t>
            </a:r>
            <a:br>
              <a:rPr lang="da-DK" sz="2800" b="1" u="sng" dirty="0" smtClean="0"/>
            </a:br>
            <a:r>
              <a:rPr lang="da-DK" sz="2800" dirty="0" smtClean="0"/>
              <a:t>Tænk </a:t>
            </a:r>
            <a:r>
              <a:rPr lang="da-DK" sz="2800" dirty="0"/>
              <a:t>ikke på, hvad du kender og føler! </a:t>
            </a: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 smtClean="0"/>
              <a:t>Og </a:t>
            </a:r>
            <a:r>
              <a:rPr lang="da-DK" sz="2800" dirty="0"/>
              <a:t>så skal du opleve, hvordan Guds ord samler dine tanker; og begynder at tale til dig; lidt efter lidt</a:t>
            </a:r>
            <a:r>
              <a:rPr lang="da-DK" sz="2800" dirty="0" smtClean="0"/>
              <a:t>!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126353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b="1" dirty="0" smtClean="0"/>
              <a:t>Uden tid – og uden lyst…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48006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da-DK" sz="2800" dirty="0" smtClean="0"/>
              <a:t>Det </a:t>
            </a:r>
            <a:r>
              <a:rPr lang="da-DK" sz="2800" dirty="0"/>
              <a:t>gælder at give agt på Skriften. </a:t>
            </a: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 smtClean="0"/>
              <a:t>Du </a:t>
            </a:r>
            <a:r>
              <a:rPr lang="da-DK" sz="2800" dirty="0"/>
              <a:t>må ikke sige, at du ikke har tid til at læse i bibelen, for da taler du ikke sandt. </a:t>
            </a: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 smtClean="0"/>
              <a:t>Den </a:t>
            </a:r>
            <a:r>
              <a:rPr lang="da-DK" sz="2800" dirty="0"/>
              <a:t>tid tager vi. </a:t>
            </a:r>
            <a:r>
              <a:rPr lang="da-DK" sz="2800" dirty="0" smtClean="0"/>
              <a:t> Vi </a:t>
            </a:r>
            <a:r>
              <a:rPr lang="da-DK" sz="2800" dirty="0"/>
              <a:t>venter ikke på at få den. </a:t>
            </a: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 smtClean="0"/>
              <a:t>Du </a:t>
            </a:r>
            <a:r>
              <a:rPr lang="da-DK" sz="2800" dirty="0"/>
              <a:t>må ikke vente på at læse i bibelen, til du bliver interesseret. </a:t>
            </a: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 smtClean="0"/>
              <a:t>Du </a:t>
            </a:r>
            <a:r>
              <a:rPr lang="da-DK" sz="2800" dirty="0"/>
              <a:t>må ikke vente å at læse i bibelen, til du har lyst. </a:t>
            </a:r>
            <a:r>
              <a:rPr lang="da-DK" sz="2800" b="1" u="sng" dirty="0" smtClean="0"/>
              <a:t>Du </a:t>
            </a:r>
            <a:r>
              <a:rPr lang="da-DK" sz="2800" b="1" u="sng" dirty="0"/>
              <a:t>må begynde, uden at have tid, og uden at have lyst!</a:t>
            </a:r>
            <a:r>
              <a:rPr lang="da-DK" sz="2800" dirty="0"/>
              <a:t> </a:t>
            </a:r>
            <a:endParaRPr lang="da-DK" sz="2800" dirty="0" smtClean="0"/>
          </a:p>
          <a:p>
            <a:pPr marL="82296" lvl="0" indent="0" algn="r">
              <a:buClr>
                <a:srgbClr val="3891A7"/>
              </a:buClr>
              <a:buNone/>
            </a:pPr>
            <a:r>
              <a:rPr lang="da-DK" sz="2800" dirty="0" smtClean="0">
                <a:solidFill>
                  <a:prstClr val="black"/>
                </a:solidFill>
              </a:rPr>
              <a:t>(</a:t>
            </a:r>
            <a:r>
              <a:rPr lang="da-DK" sz="2800" u="sng" dirty="0">
                <a:solidFill>
                  <a:prstClr val="black"/>
                </a:solidFill>
              </a:rPr>
              <a:t>www.dybde.org</a:t>
            </a:r>
            <a:r>
              <a:rPr lang="da-DK" sz="2800" dirty="0">
                <a:solidFill>
                  <a:prstClr val="black"/>
                </a:solidFill>
              </a:rPr>
              <a:t>  - Øivind Andersen: </a:t>
            </a:r>
            <a:br>
              <a:rPr lang="da-DK" sz="2800" dirty="0">
                <a:solidFill>
                  <a:prstClr val="black"/>
                </a:solidFill>
              </a:rPr>
            </a:br>
            <a:r>
              <a:rPr lang="da-DK" sz="2800" dirty="0">
                <a:solidFill>
                  <a:prstClr val="black"/>
                </a:solidFill>
              </a:rPr>
              <a:t>”</a:t>
            </a:r>
            <a:r>
              <a:rPr lang="da-DK" sz="2800" dirty="0" err="1">
                <a:solidFill>
                  <a:prstClr val="black"/>
                </a:solidFill>
              </a:rPr>
              <a:t>Hva</a:t>
            </a:r>
            <a:r>
              <a:rPr lang="da-DK" sz="2800" dirty="0">
                <a:solidFill>
                  <a:prstClr val="black"/>
                </a:solidFill>
              </a:rPr>
              <a:t> virker bibelen i </a:t>
            </a:r>
            <a:r>
              <a:rPr lang="da-DK" sz="2800" dirty="0" err="1">
                <a:solidFill>
                  <a:prstClr val="black"/>
                </a:solidFill>
              </a:rPr>
              <a:t>oss</a:t>
            </a:r>
            <a:r>
              <a:rPr lang="da-DK" sz="2800" dirty="0">
                <a:solidFill>
                  <a:prstClr val="black"/>
                </a:solidFill>
              </a:rPr>
              <a:t>?”)</a:t>
            </a:r>
          </a:p>
          <a:p>
            <a:pPr marL="82296" indent="0">
              <a:buNone/>
            </a:pP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209763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296" lvl="0" indent="0">
              <a:buNone/>
            </a:pPr>
            <a:r>
              <a:rPr lang="da-DK" sz="2800" b="1" i="1" dirty="0" smtClean="0"/>
              <a:t>Husk </a:t>
            </a:r>
            <a:r>
              <a:rPr lang="da-DK" sz="2800" b="1" i="1" dirty="0"/>
              <a:t>sabbatsdagen og hold den hellig</a:t>
            </a:r>
            <a:r>
              <a:rPr lang="da-DK" sz="2800" b="1" dirty="0"/>
              <a:t>.</a:t>
            </a:r>
            <a:endParaRPr lang="da-DK" sz="2800" dirty="0"/>
          </a:p>
          <a:p>
            <a:r>
              <a:rPr lang="da-DK" sz="2800" b="1" dirty="0" smtClean="0"/>
              <a:t>Det </a:t>
            </a:r>
            <a:r>
              <a:rPr lang="da-DK" sz="2800" b="1" dirty="0"/>
              <a:t>vil sige: </a:t>
            </a:r>
            <a:r>
              <a:rPr lang="da-DK" sz="2800" b="1" dirty="0" smtClean="0"/>
              <a:t> </a:t>
            </a:r>
            <a:br>
              <a:rPr lang="da-DK" sz="2800" b="1" dirty="0" smtClean="0"/>
            </a:br>
            <a:r>
              <a:rPr lang="da-DK" sz="2800" b="1" dirty="0" smtClean="0"/>
              <a:t>Vi </a:t>
            </a:r>
            <a:r>
              <a:rPr lang="da-DK" sz="2800" b="1" dirty="0"/>
              <a:t>skal frygte og elske Gud, </a:t>
            </a:r>
            <a:r>
              <a:rPr lang="da-DK" sz="2800" b="1" dirty="0" smtClean="0"/>
              <a:t/>
            </a:r>
            <a:br>
              <a:rPr lang="da-DK" sz="2800" b="1" dirty="0" smtClean="0"/>
            </a:br>
            <a:r>
              <a:rPr lang="da-DK" sz="2800" b="1" dirty="0" smtClean="0"/>
              <a:t>så </a:t>
            </a:r>
            <a:r>
              <a:rPr lang="da-DK" sz="2800" b="1" dirty="0"/>
              <a:t>vi ikke ringeagter </a:t>
            </a:r>
            <a:r>
              <a:rPr lang="da-DK" sz="2800" b="1" u="sng" dirty="0"/>
              <a:t>prædiken</a:t>
            </a:r>
            <a:r>
              <a:rPr lang="da-DK" sz="2800" b="1" dirty="0"/>
              <a:t> </a:t>
            </a:r>
            <a:r>
              <a:rPr lang="da-DK" sz="2800" b="1" dirty="0" smtClean="0"/>
              <a:t>og </a:t>
            </a:r>
            <a:r>
              <a:rPr lang="da-DK" sz="2800" b="1" dirty="0"/>
              <a:t>hans ord, </a:t>
            </a:r>
            <a:r>
              <a:rPr lang="da-DK" sz="2800" b="1" dirty="0" smtClean="0"/>
              <a:t/>
            </a:r>
            <a:br>
              <a:rPr lang="da-DK" sz="2800" b="1" dirty="0" smtClean="0"/>
            </a:br>
            <a:r>
              <a:rPr lang="da-DK" sz="2800" b="1" dirty="0" smtClean="0"/>
              <a:t>men </a:t>
            </a:r>
            <a:r>
              <a:rPr lang="da-DK" sz="2800" b="1" dirty="0"/>
              <a:t>holder det helligt, </a:t>
            </a:r>
            <a:r>
              <a:rPr lang="da-DK" sz="2800" b="1" dirty="0" smtClean="0"/>
              <a:t>gerne </a:t>
            </a:r>
            <a:r>
              <a:rPr lang="da-DK" sz="2800" b="1" dirty="0"/>
              <a:t>hører og lærer det.</a:t>
            </a:r>
            <a:endParaRPr lang="da-DK" sz="2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702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b="1" dirty="0" smtClean="0"/>
              <a:t>Fjenden forfølger min sjæl…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296" indent="0">
              <a:buNone/>
            </a:pPr>
            <a:r>
              <a:rPr lang="da-DK" sz="2800" dirty="0" smtClean="0"/>
              <a:t>Sl 143,3A og 6B</a:t>
            </a:r>
          </a:p>
          <a:p>
            <a:pPr marL="82296" indent="0">
              <a:buNone/>
            </a:pPr>
            <a:r>
              <a:rPr lang="da-DK" sz="2800" dirty="0" smtClean="0"/>
              <a:t>”Fjenden forfølger </a:t>
            </a:r>
            <a:r>
              <a:rPr lang="da-DK" sz="2800" b="1" dirty="0" smtClean="0">
                <a:solidFill>
                  <a:srgbClr val="FF0000"/>
                </a:solidFill>
              </a:rPr>
              <a:t>mig</a:t>
            </a:r>
            <a:r>
              <a:rPr lang="da-DK" sz="2800" dirty="0" smtClean="0"/>
              <a:t> </a:t>
            </a:r>
          </a:p>
          <a:p>
            <a:pPr marL="82296" indent="0">
              <a:buNone/>
            </a:pPr>
            <a:r>
              <a:rPr lang="da-DK" sz="2800" dirty="0" smtClean="0"/>
              <a:t>(…)</a:t>
            </a:r>
          </a:p>
          <a:p>
            <a:pPr marL="82296" indent="0">
              <a:buNone/>
            </a:pPr>
            <a:r>
              <a:rPr lang="da-DK" sz="2800" b="1" dirty="0" smtClean="0">
                <a:solidFill>
                  <a:srgbClr val="FF0000"/>
                </a:solidFill>
              </a:rPr>
              <a:t>min sjæl</a:t>
            </a:r>
            <a:r>
              <a:rPr lang="da-DK" sz="2800" dirty="0" smtClean="0"/>
              <a:t> tørster som den udpinte jord efter dig.”</a:t>
            </a:r>
          </a:p>
          <a:p>
            <a:pPr marL="82296" indent="0">
              <a:buNone/>
            </a:pP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125421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b="1" dirty="0" smtClean="0"/>
              <a:t>Fjenden forfølger min sjæl…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296" indent="0">
              <a:buNone/>
            </a:pPr>
            <a:r>
              <a:rPr lang="da-DK" sz="2800" dirty="0" smtClean="0"/>
              <a:t>Sl 143,3A og 6B</a:t>
            </a:r>
          </a:p>
          <a:p>
            <a:pPr marL="82296" indent="0">
              <a:buNone/>
            </a:pPr>
            <a:r>
              <a:rPr lang="da-DK" sz="2800" dirty="0" smtClean="0"/>
              <a:t>”Fjenden forfølger </a:t>
            </a:r>
            <a:r>
              <a:rPr lang="da-DK" sz="2800" b="1" dirty="0" smtClean="0">
                <a:solidFill>
                  <a:srgbClr val="FF0000"/>
                </a:solidFill>
              </a:rPr>
              <a:t>min sjæl</a:t>
            </a:r>
            <a:r>
              <a:rPr lang="da-DK" sz="2800" dirty="0" smtClean="0"/>
              <a:t> </a:t>
            </a:r>
          </a:p>
          <a:p>
            <a:pPr marL="82296" indent="0">
              <a:buNone/>
            </a:pPr>
            <a:r>
              <a:rPr lang="da-DK" sz="2800" dirty="0" smtClean="0"/>
              <a:t>(…)</a:t>
            </a:r>
          </a:p>
          <a:p>
            <a:pPr marL="82296" indent="0">
              <a:buNone/>
            </a:pPr>
            <a:r>
              <a:rPr lang="da-DK" sz="2800" b="1" dirty="0" smtClean="0">
                <a:solidFill>
                  <a:srgbClr val="FF0000"/>
                </a:solidFill>
              </a:rPr>
              <a:t>min sjæl</a:t>
            </a:r>
            <a:r>
              <a:rPr lang="da-DK" sz="2800" dirty="0" smtClean="0"/>
              <a:t> tørster som den udpinte jord efter dig.”</a:t>
            </a:r>
          </a:p>
          <a:p>
            <a:pPr marL="82296" indent="0">
              <a:buNone/>
            </a:pP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189123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296" indent="0">
              <a:buNone/>
            </a:pPr>
            <a:r>
              <a:rPr lang="da-DK" sz="2800" dirty="0" err="1" smtClean="0"/>
              <a:t>Hebr</a:t>
            </a:r>
            <a:r>
              <a:rPr lang="da-DK" sz="2800" dirty="0" smtClean="0"/>
              <a:t> 12,1-3</a:t>
            </a:r>
          </a:p>
        </p:txBody>
      </p:sp>
      <p:sp>
        <p:nvSpPr>
          <p:cNvPr id="7" name="Titel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r>
              <a:rPr lang="da-DK" b="1" dirty="0" smtClean="0"/>
              <a:t>Fjenden forfølger min sjæl…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3946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296" indent="0">
              <a:buNone/>
            </a:pPr>
            <a:r>
              <a:rPr lang="da-DK" sz="2800" dirty="0" err="1" smtClean="0"/>
              <a:t>Hebr</a:t>
            </a:r>
            <a:r>
              <a:rPr lang="da-DK" sz="2800" dirty="0" smtClean="0"/>
              <a:t> 12,1-3</a:t>
            </a:r>
          </a:p>
          <a:p>
            <a:pPr marL="82296" indent="0">
              <a:buNone/>
            </a:pPr>
            <a:r>
              <a:rPr lang="da-DK" sz="2800" dirty="0" smtClean="0"/>
              <a:t>Vers 3: ”… </a:t>
            </a:r>
            <a:r>
              <a:rPr lang="da-DK" sz="2800" dirty="0"/>
              <a:t>for at I ikke skal gå trætte </a:t>
            </a: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u="sng" dirty="0" smtClean="0"/>
              <a:t>i </a:t>
            </a:r>
            <a:r>
              <a:rPr lang="da-DK" sz="2800" u="sng" dirty="0"/>
              <a:t>jeres sjæle</a:t>
            </a:r>
            <a:r>
              <a:rPr lang="da-DK" sz="2800" dirty="0"/>
              <a:t> </a:t>
            </a:r>
            <a:r>
              <a:rPr lang="da-DK" sz="2800" dirty="0" smtClean="0"/>
              <a:t>og </a:t>
            </a:r>
            <a:r>
              <a:rPr lang="da-DK" sz="2800" dirty="0"/>
              <a:t>miste modet</a:t>
            </a:r>
            <a:r>
              <a:rPr lang="da-DK" sz="2800" dirty="0" smtClean="0"/>
              <a:t>”.</a:t>
            </a:r>
          </a:p>
        </p:txBody>
      </p:sp>
      <p:sp>
        <p:nvSpPr>
          <p:cNvPr id="6" name="Titel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r>
              <a:rPr lang="da-DK" b="1" dirty="0" smtClean="0"/>
              <a:t>Fjenden forfølger min sjæl…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9338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296" indent="0">
              <a:buNone/>
            </a:pPr>
            <a:r>
              <a:rPr lang="da-DK" sz="2800" dirty="0" err="1" smtClean="0"/>
              <a:t>Hebr</a:t>
            </a:r>
            <a:r>
              <a:rPr lang="da-DK" sz="2800" dirty="0" smtClean="0"/>
              <a:t> 12,1-3</a:t>
            </a:r>
          </a:p>
          <a:p>
            <a:pPr marL="82296" indent="0">
              <a:buNone/>
            </a:pPr>
            <a:r>
              <a:rPr lang="da-DK" sz="2800" dirty="0" smtClean="0"/>
              <a:t>Vers 3: ”… </a:t>
            </a:r>
            <a:r>
              <a:rPr lang="da-DK" sz="2800" dirty="0"/>
              <a:t>for at I ikke skal gå trætte </a:t>
            </a: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u="sng" dirty="0" smtClean="0"/>
              <a:t>i </a:t>
            </a:r>
            <a:r>
              <a:rPr lang="da-DK" sz="2800" u="sng" dirty="0"/>
              <a:t>jeres sjæle</a:t>
            </a:r>
            <a:r>
              <a:rPr lang="da-DK" sz="2800" dirty="0"/>
              <a:t> </a:t>
            </a:r>
            <a:r>
              <a:rPr lang="da-DK" sz="2800" dirty="0" smtClean="0"/>
              <a:t>og </a:t>
            </a:r>
            <a:r>
              <a:rPr lang="da-DK" sz="2800" dirty="0"/>
              <a:t>miste modet</a:t>
            </a:r>
            <a:r>
              <a:rPr lang="da-DK" sz="2800" dirty="0" smtClean="0"/>
              <a:t>”.</a:t>
            </a:r>
          </a:p>
          <a:p>
            <a:pPr marL="82296" indent="0">
              <a:buNone/>
            </a:pPr>
            <a:endParaRPr lang="da-DK" sz="2800" dirty="0"/>
          </a:p>
          <a:p>
            <a:pPr marL="82296" indent="0">
              <a:buNone/>
            </a:pPr>
            <a:r>
              <a:rPr lang="da-DK" sz="2800" dirty="0"/>
              <a:t>Sl 143,3A: </a:t>
            </a:r>
            <a:r>
              <a:rPr lang="da-DK" sz="2800" dirty="0" smtClean="0"/>
              <a:t> ”</a:t>
            </a:r>
            <a:r>
              <a:rPr lang="da-DK" sz="2800" dirty="0"/>
              <a:t>Fjenden forfølger </a:t>
            </a:r>
            <a:r>
              <a:rPr lang="da-DK" sz="2800" u="sng" dirty="0"/>
              <a:t>min </a:t>
            </a:r>
            <a:r>
              <a:rPr lang="da-DK" sz="2800" u="sng" dirty="0" smtClean="0"/>
              <a:t>sjæl</a:t>
            </a:r>
            <a:r>
              <a:rPr lang="da-DK" sz="2800" dirty="0" smtClean="0"/>
              <a:t>” </a:t>
            </a:r>
            <a:endParaRPr lang="da-DK" sz="2800" dirty="0"/>
          </a:p>
          <a:p>
            <a:pPr marL="82296" indent="0">
              <a:buNone/>
            </a:pPr>
            <a:endParaRPr lang="da-DK" sz="2800" dirty="0" smtClean="0"/>
          </a:p>
          <a:p>
            <a:pPr marL="82296" indent="0">
              <a:buNone/>
            </a:pPr>
            <a:r>
              <a:rPr lang="da-DK" sz="2800" dirty="0" smtClean="0"/>
              <a:t>”</a:t>
            </a:r>
            <a:r>
              <a:rPr lang="da-DK" sz="2800" b="1" dirty="0"/>
              <a:t>Sjælen</a:t>
            </a:r>
            <a:r>
              <a:rPr lang="da-DK" sz="2800" dirty="0"/>
              <a:t>”:</a:t>
            </a:r>
          </a:p>
          <a:p>
            <a:pPr marL="82296" indent="0">
              <a:buNone/>
            </a:pPr>
            <a:r>
              <a:rPr lang="da-DK" sz="2800" dirty="0"/>
              <a:t>Sjælen bindeleddet mellem ånden og legemet. </a:t>
            </a:r>
          </a:p>
          <a:p>
            <a:pPr marL="82296" indent="0">
              <a:buNone/>
            </a:pPr>
            <a:endParaRPr lang="da-DK" sz="2800" dirty="0"/>
          </a:p>
        </p:txBody>
      </p:sp>
      <p:sp>
        <p:nvSpPr>
          <p:cNvPr id="6" name="Titel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r>
              <a:rPr lang="da-DK" b="1" dirty="0" smtClean="0"/>
              <a:t>Fjenden forfølger min sjæl…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4253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b="1" dirty="0" smtClean="0"/>
              <a:t>Fjenden forfølger min sjæl…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4800600"/>
          </a:xfrm>
        </p:spPr>
        <p:txBody>
          <a:bodyPr>
            <a:noAutofit/>
          </a:bodyPr>
          <a:lstStyle/>
          <a:p>
            <a:pPr marL="82296" indent="0">
              <a:buNone/>
            </a:pPr>
            <a:endParaRPr lang="da-DK" sz="2800" dirty="0" smtClean="0"/>
          </a:p>
          <a:p>
            <a:pPr marL="82296" indent="0">
              <a:buNone/>
            </a:pPr>
            <a:r>
              <a:rPr lang="da-DK" sz="2800" dirty="0" smtClean="0"/>
              <a:t>"</a:t>
            </a:r>
            <a:r>
              <a:rPr lang="da-DK" sz="2800" dirty="0"/>
              <a:t>Vores vestlige kultur er præget </a:t>
            </a:r>
            <a:r>
              <a:rPr lang="da-DK" sz="2800" dirty="0" smtClean="0"/>
              <a:t>af, at </a:t>
            </a:r>
            <a:r>
              <a:rPr lang="da-DK" sz="2800" dirty="0"/>
              <a:t>når vi skal slappe af, </a:t>
            </a:r>
            <a:r>
              <a:rPr lang="da-DK" sz="2800" dirty="0" smtClean="0"/>
              <a:t>da </a:t>
            </a:r>
            <a:r>
              <a:rPr lang="da-DK" sz="2800" dirty="0"/>
              <a:t>vælger vi </a:t>
            </a:r>
            <a:r>
              <a:rPr lang="da-DK" sz="2800" b="1" dirty="0"/>
              <a:t>adspredelsen</a:t>
            </a:r>
            <a:r>
              <a:rPr lang="da-DK" sz="2800" dirty="0"/>
              <a:t> </a:t>
            </a: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 smtClean="0"/>
              <a:t>- </a:t>
            </a:r>
            <a:r>
              <a:rPr lang="da-DK" sz="2800" dirty="0"/>
              <a:t>i stedet for </a:t>
            </a:r>
            <a:r>
              <a:rPr lang="da-DK" sz="2800" b="1" dirty="0"/>
              <a:t>stilheden</a:t>
            </a:r>
            <a:r>
              <a:rPr lang="da-DK" sz="2800" dirty="0"/>
              <a:t> </a:t>
            </a:r>
            <a:r>
              <a:rPr lang="da-DK" sz="2800" dirty="0" smtClean="0"/>
              <a:t>og kontemplationen (/</a:t>
            </a:r>
            <a:r>
              <a:rPr lang="da-DK" sz="2800" b="1" dirty="0" smtClean="0"/>
              <a:t>fordybelsen</a:t>
            </a:r>
            <a:r>
              <a:rPr lang="da-DK" sz="2800" dirty="0" smtClean="0"/>
              <a:t>), </a:t>
            </a:r>
            <a:br>
              <a:rPr lang="da-DK" sz="2800" dirty="0" smtClean="0"/>
            </a:br>
            <a:r>
              <a:rPr lang="da-DK" sz="2800" dirty="0" smtClean="0"/>
              <a:t>da </a:t>
            </a:r>
            <a:r>
              <a:rPr lang="da-DK" sz="2800" dirty="0"/>
              <a:t>skifter vi fra kanal til kanal, både i fjernsynet og i overført betydning. </a:t>
            </a:r>
            <a:endParaRPr lang="da-DK" sz="2800" dirty="0" smtClean="0"/>
          </a:p>
          <a:p>
            <a:pPr marL="82296" indent="0">
              <a:buNone/>
            </a:pPr>
            <a:r>
              <a:rPr lang="da-DK" sz="2800" dirty="0" smtClean="0"/>
              <a:t>Middelaldermennesket valgte </a:t>
            </a:r>
            <a:r>
              <a:rPr lang="da-DK" sz="2800" dirty="0"/>
              <a:t>noget helt andet, </a:t>
            </a: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 smtClean="0"/>
              <a:t>de </a:t>
            </a:r>
            <a:r>
              <a:rPr lang="da-DK" sz="2800" dirty="0"/>
              <a:t>valgte </a:t>
            </a:r>
            <a:r>
              <a:rPr lang="da-DK" sz="2800" b="1" dirty="0"/>
              <a:t>koncentrationen</a:t>
            </a:r>
            <a:r>
              <a:rPr lang="da-DK" sz="2800" dirty="0" smtClean="0"/>
              <a:t>."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18337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 smtClean="0"/>
              <a:t>La </a:t>
            </a:r>
            <a:r>
              <a:rPr lang="nb-NO" b="1" dirty="0"/>
              <a:t>dem </a:t>
            </a:r>
            <a:r>
              <a:rPr lang="nb-NO" b="1" dirty="0" smtClean="0"/>
              <a:t>bli </a:t>
            </a:r>
            <a:r>
              <a:rPr lang="nb-NO" b="1" dirty="0"/>
              <a:t>så travle at de mister kontakten med Jesus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296" indent="0">
              <a:buNone/>
            </a:pPr>
            <a:r>
              <a:rPr lang="nb-NO" sz="2800" dirty="0" smtClean="0"/>
              <a:t>Satan kalte sammen til en verdenskongress. I åpningstalen til sine onde engler, sa han: «Vi kan ikke hindre de kristne i å lese Bibelen og kjenne sannheten. Vi kan ikke holde dem borte fra familieverdier. Men vi kan gjøre noe annet. </a:t>
            </a:r>
            <a:r>
              <a:rPr lang="nb-NO" sz="2800" b="1" u="sng" dirty="0" smtClean="0"/>
              <a:t>Vi kan ødelegge for dem, slik at de ikke får et varig og intimt forhold til Kristus</a:t>
            </a:r>
            <a:r>
              <a:rPr lang="nb-NO" sz="2800" dirty="0" smtClean="0"/>
              <a:t>.</a:t>
            </a:r>
            <a:endParaRPr lang="da-DK" sz="2800" dirty="0" smtClean="0"/>
          </a:p>
          <a:p>
            <a:pPr marL="82296" indent="0">
              <a:buNone/>
            </a:pPr>
            <a:r>
              <a:rPr lang="nb-NO" sz="2800" dirty="0" smtClean="0"/>
              <a:t>Skulle de få et slikt forhold til Jesus, blir makten vår over dem brutt, Så la dem gå til kirke, la dem beholde sin konservative livsstil, </a:t>
            </a:r>
            <a:r>
              <a:rPr lang="nb-NO" sz="2800" u="sng" dirty="0" smtClean="0"/>
              <a:t>men stjel tiden deres så de ikke oppnår denne erfaringen med Jesus Kristus</a:t>
            </a:r>
            <a:r>
              <a:rPr lang="nb-NO" sz="2800" dirty="0" smtClean="0"/>
              <a:t>.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306674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mbusfletværk">
  <a:themeElements>
    <a:clrScheme name="Bambusfletværk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Bambusfletværk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mbusfletværk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829</TotalTime>
  <Words>772</Words>
  <Application>Microsoft Office PowerPoint</Application>
  <PresentationFormat>Skærmshow (4:3)</PresentationFormat>
  <Paragraphs>61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18</vt:i4>
      </vt:variant>
    </vt:vector>
  </HeadingPairs>
  <TitlesOfParts>
    <vt:vector size="19" baseType="lpstr">
      <vt:lpstr>Bambusfletværk</vt:lpstr>
      <vt:lpstr>PowerPoint-præsentation</vt:lpstr>
      <vt:lpstr>PowerPoint-præsentation</vt:lpstr>
      <vt:lpstr>Fjenden forfølger min sjæl…</vt:lpstr>
      <vt:lpstr>Fjenden forfølger min sjæl…</vt:lpstr>
      <vt:lpstr>Fjenden forfølger min sjæl…</vt:lpstr>
      <vt:lpstr>Fjenden forfølger min sjæl…</vt:lpstr>
      <vt:lpstr>Fjenden forfølger min sjæl…</vt:lpstr>
      <vt:lpstr>Fjenden forfølger min sjæl…</vt:lpstr>
      <vt:lpstr>La dem bli så travle at de mister kontakten med Jesus </vt:lpstr>
      <vt:lpstr>La dem bli så travle at de mister kontakten med Jesus </vt:lpstr>
      <vt:lpstr>La dem bli så travle at de mister kontakten med Jesus </vt:lpstr>
      <vt:lpstr>La dem bli så travle at de mister kontakten med Jesus </vt:lpstr>
      <vt:lpstr>La dem bli så travle at de mister kontakten med Jesus </vt:lpstr>
      <vt:lpstr>La dem bli så travle at de mister kontakten med Jesus </vt:lpstr>
      <vt:lpstr>Gud, hjælp mig…</vt:lpstr>
      <vt:lpstr>Gud, hjælp mig…</vt:lpstr>
      <vt:lpstr>Uden tid – og uden lyst…</vt:lpstr>
      <vt:lpstr>Uden tid – og uden lyst…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Dan Hessellund</dc:creator>
  <cp:lastModifiedBy>Dan Hessellund</cp:lastModifiedBy>
  <cp:revision>15</cp:revision>
  <dcterms:created xsi:type="dcterms:W3CDTF">2014-03-01T19:50:57Z</dcterms:created>
  <dcterms:modified xsi:type="dcterms:W3CDTF">2014-03-20T16:33:59Z</dcterms:modified>
</cp:coreProperties>
</file>